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EF02D-B877-4924-8397-2F4787354BEA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61AA3-74EA-490C-B5FC-2377840267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ocuments%20and%20Settings\sjenkinsstevens\Local%20Settings\Temporary%20Internet%20Files\Content.Outlook\EH4T6D8E\IS289_ws6final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ocuments%20and%20Settings\sjenkinsstevens\Local%20Settings\Temporary%20Internet%20Files\Content.Outlook\EH4T6D8E\IS289_ws6final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"/>
          <a:ext cx="9144893" cy="6857331"/>
        </p:xfrm>
        <a:graphic>
          <a:graphicData uri="http://schemas.openxmlformats.org/presentationml/2006/ole">
            <p:oleObj spid="_x0000_s1026" name="Acrobat Document" r:id="rId3" imgW="9752381" imgH="7314286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669"/>
          <a:ext cx="9144000" cy="6856661"/>
        </p:xfrm>
        <a:graphic>
          <a:graphicData uri="http://schemas.openxmlformats.org/presentationml/2006/ole">
            <p:oleObj spid="_x0000_s2050" name="Acrobat Document" r:id="rId3" imgW="9752381" imgH="7314286" progId="AcroExch.Document.7">
              <p:link updateAutomatic="1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D:\Documents and Settings\sjenkinsstevens\Local Settings\Temporary Internet Files\Content.Outlook\EH4T6D8E\IS289_ws6final.pdf</vt:lpstr>
      <vt:lpstr>D:\Documents and Settings\sjenkinsstevens\Local Settings\Temporary Internet Files\Content.Outlook\EH4T6D8E\IS289_ws6final.pdf</vt:lpstr>
      <vt:lpstr>Slide 1</vt:lpstr>
      <vt:lpstr>Slide 2</vt:lpstr>
    </vt:vector>
  </TitlesOfParts>
  <Company>NYC 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sjenkinsstevens</dc:creator>
  <cp:lastModifiedBy>sjenkinsstevens</cp:lastModifiedBy>
  <cp:revision>1</cp:revision>
  <dcterms:created xsi:type="dcterms:W3CDTF">2011-06-09T19:41:58Z</dcterms:created>
  <dcterms:modified xsi:type="dcterms:W3CDTF">2011-06-09T19:45:55Z</dcterms:modified>
</cp:coreProperties>
</file>